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57" r:id="rId3"/>
    <p:sldId id="259" r:id="rId4"/>
    <p:sldId id="261" r:id="rId5"/>
    <p:sldId id="263" r:id="rId6"/>
    <p:sldId id="265" r:id="rId7"/>
    <p:sldId id="267" r:id="rId8"/>
    <p:sldId id="269" r:id="rId9"/>
    <p:sldId id="271" r:id="rId10"/>
    <p:sldId id="273" r:id="rId11"/>
    <p:sldId id="275" r:id="rId12"/>
    <p:sldId id="277" r:id="rId13"/>
    <p:sldId id="279" r:id="rId14"/>
    <p:sldId id="281" r:id="rId15"/>
    <p:sldId id="283" r:id="rId16"/>
    <p:sldId id="285" r:id="rId17"/>
    <p:sldId id="287" r:id="rId18"/>
    <p:sldId id="289" r:id="rId19"/>
    <p:sldId id="291" r:id="rId20"/>
    <p:sldId id="293" r:id="rId21"/>
    <p:sldId id="295" r:id="rId22"/>
    <p:sldId id="297" r:id="rId23"/>
    <p:sldId id="299" r:id="rId24"/>
    <p:sldId id="301" r:id="rId25"/>
    <p:sldId id="303" r:id="rId26"/>
    <p:sldId id="305" r:id="rId27"/>
    <p:sldId id="307" r:id="rId28"/>
    <p:sldId id="309" r:id="rId29"/>
    <p:sldId id="311" r:id="rId30"/>
    <p:sldId id="313" r:id="rId31"/>
    <p:sldId id="315" r:id="rId32"/>
    <p:sldId id="31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20106-678A-496B-84DB-931F02FE92C9}" type="datetimeFigureOut">
              <a:rPr lang="en-US" smtClean="0"/>
              <a:pPr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FEF54-057A-4E04-9864-A51608D5B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0" y="2514600"/>
            <a:ext cx="3886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0000"/>
                </a:solidFill>
              </a:rPr>
              <a:t>Print Large Cards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Print slides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Fold in half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glue stick inside folded halves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Laminate</a:t>
            </a:r>
            <a:endParaRPr lang="en-US" dirty="0"/>
          </a:p>
        </p:txBody>
      </p:sp>
      <p:pic>
        <p:nvPicPr>
          <p:cNvPr id="2050" name="Picture 2" descr="http://www.superduperinc.com/images/widerLayout/product/zoom/FD106.jpg"/>
          <p:cNvPicPr>
            <a:picLocks noChangeAspect="1" noChangeArrowheads="1"/>
          </p:cNvPicPr>
          <p:nvPr/>
        </p:nvPicPr>
        <p:blipFill>
          <a:blip r:embed="rId2" cstate="print"/>
          <a:srcRect t="9009" r="48000" b="6535"/>
          <a:stretch>
            <a:fillRect/>
          </a:stretch>
        </p:blipFill>
        <p:spPr bwMode="auto">
          <a:xfrm>
            <a:off x="0" y="0"/>
            <a:ext cx="4495800" cy="680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9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7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0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3349" y="0"/>
            <a:ext cx="41338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1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1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154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29200" y="0"/>
            <a:ext cx="3997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3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9537" y="0"/>
            <a:ext cx="400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354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4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25" y="0"/>
            <a:ext cx="415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181600" y="0"/>
            <a:ext cx="40576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5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7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0" y="0"/>
            <a:ext cx="40576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1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6837" y="0"/>
            <a:ext cx="409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0" y="0"/>
            <a:ext cx="40925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2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7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0" y="0"/>
            <a:ext cx="40782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2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9700" y="0"/>
            <a:ext cx="405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49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3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7163" y="0"/>
            <a:ext cx="4110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544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2400" y="0"/>
            <a:ext cx="40830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0" y="0"/>
            <a:ext cx="40576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4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66687" y="0"/>
            <a:ext cx="425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29200" y="0"/>
            <a:ext cx="3997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5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078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7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154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0" y="0"/>
            <a:ext cx="40576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8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1763" y="0"/>
            <a:ext cx="421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9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3187" y="0"/>
            <a:ext cx="4011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49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0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078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49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1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6837" y="0"/>
            <a:ext cx="409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2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2237" y="0"/>
            <a:ext cx="414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3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2237" y="0"/>
            <a:ext cx="414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49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4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3349" y="0"/>
            <a:ext cx="40576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154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00600" y="0"/>
            <a:ext cx="4186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5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3349" y="0"/>
            <a:ext cx="40576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6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078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50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7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1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154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1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4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7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1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5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3987" y="0"/>
            <a:ext cx="4189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1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6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4154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41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9225" y="0"/>
            <a:ext cx="411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bac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6800" y="0"/>
            <a:ext cx="41544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8 fro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8425" y="0"/>
            <a:ext cx="4168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</Words>
  <Application>Microsoft Office PowerPoint</Application>
  <PresentationFormat>On-screen Show (4:3)</PresentationFormat>
  <Paragraphs>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Voorhees Township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kresson</dc:creator>
  <cp:lastModifiedBy>Hamilton</cp:lastModifiedBy>
  <cp:revision>6</cp:revision>
  <dcterms:created xsi:type="dcterms:W3CDTF">2010-12-03T19:14:28Z</dcterms:created>
  <dcterms:modified xsi:type="dcterms:W3CDTF">2010-12-05T14:09:53Z</dcterms:modified>
</cp:coreProperties>
</file>